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C28B33-D738-4594-8A5F-4C3D633A9196}" type="datetimeFigureOut">
              <a:rPr lang="hu-HU" smtClean="0"/>
              <a:pPr/>
              <a:t>2018. 08. 02.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B53B0D-E70C-44C6-B356-9F7EC1C4BA8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Határtalanul Pályázat </a:t>
            </a:r>
            <a:r>
              <a:rPr lang="hu-HU" dirty="0" smtClean="0"/>
              <a:t>Elszámolása  az EPER rendszerben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2018-19.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Ellenőrizni, hogy az összes költség el lett számolva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814387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elé nyíl 6"/>
          <p:cNvSpPr/>
          <p:nvPr/>
        </p:nvSpPr>
        <p:spPr>
          <a:xfrm>
            <a:off x="6643702" y="2214554"/>
            <a:ext cx="34175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Szállással kapcsolatos adatok megadása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1439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elfelé nyíl 4"/>
          <p:cNvSpPr/>
          <p:nvPr/>
        </p:nvSpPr>
        <p:spPr>
          <a:xfrm>
            <a:off x="142844" y="235743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Partnerség, kommunikáció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821533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elfelé nyíl 5"/>
          <p:cNvSpPr/>
          <p:nvPr/>
        </p:nvSpPr>
        <p:spPr>
          <a:xfrm>
            <a:off x="214282" y="22859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Szakmai beszámoló, fényképek feltöltése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21533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elfelé nyíl 4"/>
          <p:cNvSpPr/>
          <p:nvPr/>
        </p:nvSpPr>
        <p:spPr>
          <a:xfrm>
            <a:off x="214282" y="207167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Számlaösszesítő letöltés, nyomtatás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1439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elfelé nyíl 4"/>
          <p:cNvSpPr/>
          <p:nvPr/>
        </p:nvSpPr>
        <p:spPr>
          <a:xfrm>
            <a:off x="1857356" y="350043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Elszámolásra szánt pályázat kijelölése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1428736"/>
            <a:ext cx="81439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elfelé nyíl 4"/>
          <p:cNvSpPr/>
          <p:nvPr/>
        </p:nvSpPr>
        <p:spPr>
          <a:xfrm>
            <a:off x="714348" y="300037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1439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elfelé nyíl 2"/>
          <p:cNvSpPr/>
          <p:nvPr/>
        </p:nvSpPr>
        <p:spPr>
          <a:xfrm>
            <a:off x="3643306" y="335756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alra nyíl 4"/>
          <p:cNvSpPr/>
          <p:nvPr/>
        </p:nvSpPr>
        <p:spPr>
          <a:xfrm>
            <a:off x="1071538" y="2714620"/>
            <a:ext cx="78581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/>
              <a:t>Pályázat kiválasztása, új beszámoló beadása</a:t>
            </a:r>
            <a:br>
              <a:rPr lang="hu-HU" sz="4000" dirty="0" smtClean="0"/>
            </a:b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 flipH="1">
            <a:off x="214282" y="6357958"/>
            <a:ext cx="242918" cy="97778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142853"/>
            <a:ext cx="7239000" cy="785818"/>
          </a:xfrm>
        </p:spPr>
        <p:txBody>
          <a:bodyPr/>
          <a:lstStyle/>
          <a:p>
            <a:pPr algn="ctr"/>
            <a:r>
              <a:rPr lang="hu-HU" dirty="0" smtClean="0"/>
              <a:t>Bizonylat feltöltés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928671"/>
            <a:ext cx="814387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alra nyíl 3"/>
          <p:cNvSpPr/>
          <p:nvPr/>
        </p:nvSpPr>
        <p:spPr>
          <a:xfrm>
            <a:off x="3428992" y="51435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7239000" cy="85723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Új bizonylat felvitele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814387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alra nyíl 3"/>
          <p:cNvSpPr/>
          <p:nvPr/>
        </p:nvSpPr>
        <p:spPr>
          <a:xfrm>
            <a:off x="4143372" y="385762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7239000" cy="85723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Számla feltöltése</a:t>
            </a:r>
            <a:endParaRPr lang="hu-H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8215313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7239000" cy="121442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Különböző költségvetési sorok számlához rendelése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1214422"/>
            <a:ext cx="81439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Elszámolandó számla kijelölése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928670"/>
            <a:ext cx="81439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85794"/>
          </a:xfrm>
        </p:spPr>
        <p:txBody>
          <a:bodyPr/>
          <a:lstStyle/>
          <a:p>
            <a:pPr algn="ctr"/>
            <a:r>
              <a:rPr lang="hu-HU" dirty="0" smtClean="0"/>
              <a:t>Összeg beírása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85794"/>
            <a:ext cx="81439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elfelé nyíl 3"/>
          <p:cNvSpPr/>
          <p:nvPr/>
        </p:nvSpPr>
        <p:spPr>
          <a:xfrm>
            <a:off x="4643438" y="292893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felé nyíl 4"/>
          <p:cNvSpPr/>
          <p:nvPr/>
        </p:nvSpPr>
        <p:spPr>
          <a:xfrm>
            <a:off x="214282" y="2357430"/>
            <a:ext cx="142876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60</Words>
  <Application>Microsoft Office PowerPoint</Application>
  <PresentationFormat>Diavetítés a képernyőre (4:3 oldalarány)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Fényűző</vt:lpstr>
      <vt:lpstr>Határtalanul Pályázat Elszámolása  az EPER rendszerben</vt:lpstr>
      <vt:lpstr>Elszámolásra szánt pályázat kijelölése</vt:lpstr>
      <vt:lpstr>Pályázat kiválasztása, új beszámoló beadása </vt:lpstr>
      <vt:lpstr>Bizonylat feltöltés</vt:lpstr>
      <vt:lpstr>Új bizonylat felvitele</vt:lpstr>
      <vt:lpstr>Számla feltöltése</vt:lpstr>
      <vt:lpstr>Különböző költségvetési sorok számlához rendelése</vt:lpstr>
      <vt:lpstr>Elszámolandó számla kijelölése</vt:lpstr>
      <vt:lpstr>Összeg beírása</vt:lpstr>
      <vt:lpstr>Ellenőrizni, hogy az összes költség el lett számolva</vt:lpstr>
      <vt:lpstr>Szállással kapcsolatos adatok megadása</vt:lpstr>
      <vt:lpstr>Partnerség, kommunikáció</vt:lpstr>
      <vt:lpstr>Szakmai beszámoló, fényképek feltöltése</vt:lpstr>
      <vt:lpstr>Számlaösszesítő letöltés, nyomtatás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Nagy Tünde</dc:creator>
  <cp:lastModifiedBy>Nagy Tünde</cp:lastModifiedBy>
  <cp:revision>21</cp:revision>
  <dcterms:created xsi:type="dcterms:W3CDTF">2018-07-16T06:07:15Z</dcterms:created>
  <dcterms:modified xsi:type="dcterms:W3CDTF">2018-08-02T06:30:06Z</dcterms:modified>
</cp:coreProperties>
</file>